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3E7492-45CD-4A8A-B64A-57E329E0AC38}">
  <a:tblStyle styleId="{AE3E7492-45CD-4A8A-B64A-57E329E0AC3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be65b473a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7be65b473a_0_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e65b473a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7be65b473a_0_1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bea512c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7bea512cc6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be65b473a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7be65b473a_0_1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be65b473a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7be65b473a_0_2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be65b473a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7be65b473a_0_2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" name="Google Shape;793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e65b47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7be65b473a_0_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1.jpg"/><Relationship Id="rId6" Type="http://schemas.openxmlformats.org/officeDocument/2006/relationships/image" Target="../media/image24.jp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8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46.png"/><Relationship Id="rId5" Type="http://schemas.openxmlformats.org/officeDocument/2006/relationships/image" Target="../media/image40.jpg"/><Relationship Id="rId6" Type="http://schemas.openxmlformats.org/officeDocument/2006/relationships/image" Target="../media/image41.png"/><Relationship Id="rId7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0.jpg"/><Relationship Id="rId7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40.jpg"/><Relationship Id="rId8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80.jp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50.jpg"/><Relationship Id="rId6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Relationship Id="rId4" Type="http://schemas.openxmlformats.org/officeDocument/2006/relationships/image" Target="../media/image6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Relationship Id="rId7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Relationship Id="rId4" Type="http://schemas.openxmlformats.org/officeDocument/2006/relationships/image" Target="../media/image67.png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Relationship Id="rId4" Type="http://schemas.openxmlformats.org/officeDocument/2006/relationships/image" Target="../media/image67.pn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42.png"/><Relationship Id="rId5" Type="http://schemas.openxmlformats.org/officeDocument/2006/relationships/image" Target="../media/image62.png"/><Relationship Id="rId6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7.png"/><Relationship Id="rId4" Type="http://schemas.openxmlformats.org/officeDocument/2006/relationships/image" Target="../media/image40.jpg"/><Relationship Id="rId5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40.jpg"/><Relationship Id="rId5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jpg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90.jpg"/><Relationship Id="rId5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90.jpg"/><Relationship Id="rId5" Type="http://schemas.openxmlformats.org/officeDocument/2006/relationships/image" Target="../media/image95.jp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image" Target="../media/image22.png"/><Relationship Id="rId5" Type="http://schemas.openxmlformats.org/officeDocument/2006/relationships/image" Target="../media/image77.png"/><Relationship Id="rId6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Relationship Id="rId4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jpg"/><Relationship Id="rId4" Type="http://schemas.openxmlformats.org/officeDocument/2006/relationships/image" Target="../media/image71.jpg"/><Relationship Id="rId5" Type="http://schemas.openxmlformats.org/officeDocument/2006/relationships/image" Target="../media/image42.png"/><Relationship Id="rId6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jpg"/><Relationship Id="rId4" Type="http://schemas.openxmlformats.org/officeDocument/2006/relationships/image" Target="../media/image72.jpg"/><Relationship Id="rId5" Type="http://schemas.openxmlformats.org/officeDocument/2006/relationships/image" Target="../media/image50.jpg"/><Relationship Id="rId6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jpg"/><Relationship Id="rId4" Type="http://schemas.openxmlformats.org/officeDocument/2006/relationships/image" Target="../media/image71.jpg"/><Relationship Id="rId5" Type="http://schemas.openxmlformats.org/officeDocument/2006/relationships/image" Target="../media/image72.jpg"/><Relationship Id="rId6" Type="http://schemas.openxmlformats.org/officeDocument/2006/relationships/image" Target="../media/image9.png"/><Relationship Id="rId7" Type="http://schemas.openxmlformats.org/officeDocument/2006/relationships/image" Target="../media/image9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jpg"/><Relationship Id="rId4" Type="http://schemas.openxmlformats.org/officeDocument/2006/relationships/image" Target="../media/image72.jpg"/><Relationship Id="rId5" Type="http://schemas.openxmlformats.org/officeDocument/2006/relationships/image" Target="../media/image50.jpg"/><Relationship Id="rId6" Type="http://schemas.openxmlformats.org/officeDocument/2006/relationships/image" Target="../media/image91.png"/><Relationship Id="rId7" Type="http://schemas.openxmlformats.org/officeDocument/2006/relationships/image" Target="../media/image9.png"/><Relationship Id="rId8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42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6.png"/><Relationship Id="rId4" Type="http://schemas.openxmlformats.org/officeDocument/2006/relationships/image" Target="../media/image93.png"/><Relationship Id="rId5" Type="http://schemas.openxmlformats.org/officeDocument/2006/relationships/image" Target="../media/image42.png"/><Relationship Id="rId6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5" Type="http://schemas.openxmlformats.org/officeDocument/2006/relationships/image" Target="../media/image42.png"/><Relationship Id="rId6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42.png"/><Relationship Id="rId6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0.png"/><Relationship Id="rId4" Type="http://schemas.openxmlformats.org/officeDocument/2006/relationships/image" Target="../media/image84.png"/><Relationship Id="rId5" Type="http://schemas.openxmlformats.org/officeDocument/2006/relationships/image" Target="../media/image42.png"/><Relationship Id="rId6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42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1.jp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21.jpg"/><Relationship Id="rId6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1.jp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08" name="Google Shape;208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LIST버튼을 클릭할시 리뷰게시판조 회(ALL_05_01)로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수정버튼 클릭시 리뷰수정 페이지( USR_02_01_01 )로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삭제버튼을 클릭시 창이뜨고 확인을 클릭시 게시물은 삭제되고, 취소버튼을 누르면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신고버튼을 클릭시 신고 페이지(USR_04)로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댓글 신고버튼을 클릭시 신고 페이지(USR_04)로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비회원이 신고버튼 클릭 시 로그인 후 이용해달라는 창이 뜨고, 확인을 누르면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본인이 작성한 댓글인경우 ‘댓글수정’, ‘댓글삭제’ 버튼이 있고 댓글수정 클릭시 모달창이 뜨며 입력란에 입력후 수정을 클릭시 댓글이 수정되고, 취소를 누를 시 모달창이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⑧ 댓글삭제버튼을 클릭시 모달창이 뜨며 확인을 클릭하면 댓글은 삭제됨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56525"/>
            <a:ext cx="6350000" cy="3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38000" y="28751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6612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10915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5123225" y="33568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5123225" y="3356875"/>
            <a:ext cx="1095900" cy="144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225" y="1356525"/>
            <a:ext cx="1320225" cy="3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5">
            <a:alphaModFix/>
          </a:blip>
          <a:srcRect b="72613" l="49998" r="24083" t="18465"/>
          <a:stretch/>
        </p:blipFill>
        <p:spPr>
          <a:xfrm>
            <a:off x="2571630" y="1720726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2"/>
          <p:cNvCxnSpPr/>
          <p:nvPr/>
        </p:nvCxnSpPr>
        <p:spPr>
          <a:xfrm flipH="1" rot="10800000">
            <a:off x="1623652" y="2461151"/>
            <a:ext cx="10476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22"/>
          <p:cNvPicPr preferRelativeResize="0"/>
          <p:nvPr/>
        </p:nvPicPr>
        <p:blipFill rotWithShape="1">
          <a:blip r:embed="rId6">
            <a:alphaModFix/>
          </a:blip>
          <a:srcRect b="82536" l="24311" r="50130" t="8625"/>
          <a:stretch/>
        </p:blipFill>
        <p:spPr>
          <a:xfrm>
            <a:off x="2920383" y="2787700"/>
            <a:ext cx="1548330" cy="71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2"/>
          <p:cNvCxnSpPr/>
          <p:nvPr/>
        </p:nvCxnSpPr>
        <p:spPr>
          <a:xfrm rot="10800000">
            <a:off x="4261739" y="3081376"/>
            <a:ext cx="997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2"/>
          <p:cNvSpPr txBox="1"/>
          <p:nvPr/>
        </p:nvSpPr>
        <p:spPr>
          <a:xfrm>
            <a:off x="4076900" y="2650350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24" name="Google Shape;224;p22"/>
          <p:cNvCxnSpPr>
            <a:endCxn id="218" idx="3"/>
          </p:cNvCxnSpPr>
          <p:nvPr/>
        </p:nvCxnSpPr>
        <p:spPr>
          <a:xfrm rot="10800000">
            <a:off x="4227774" y="2103101"/>
            <a:ext cx="1734300" cy="18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625" y="3711121"/>
            <a:ext cx="1864800" cy="919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2"/>
          <p:cNvCxnSpPr/>
          <p:nvPr/>
        </p:nvCxnSpPr>
        <p:spPr>
          <a:xfrm rot="10800000">
            <a:off x="4231739" y="4031676"/>
            <a:ext cx="1027800" cy="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125" y="139312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3" name="Google Shape;233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검색창에 키워드(이름)를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입력한 뒤 클릭하면 검색된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게시글이 하단에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관리자로 로그인했을 때만 생성.</a:t>
                      </a:r>
                      <a:br>
                        <a:rPr lang="ko-KR" sz="1000"/>
                      </a:br>
                      <a:r>
                        <a:rPr lang="ko-KR" sz="1000"/>
                        <a:t>     클릭 시 기프티콘 등록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클릭 시 기프티콘 상세보기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화면(ALL_06_02)으로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페이지 번호를 클릭하면 해당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페이지로 이동. 양쪽 화살표를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클릭하여 전후 페이지로 이동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0" y="1439100"/>
            <a:ext cx="5259725" cy="3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1348325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286213" y="2992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2530613" y="4939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5157563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23" y="14391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해당 기프티콘 결제창이 나타난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결제 완료 화면(USR_06_02)으로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이동. (비회원 클릭시 알림창이 뜨고,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로그인 화면 (ALL_02)으로 이동)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관리자로 로그인했을 때만 생성.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관리자로 로그인했을 때만 생성.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알림창이 뜸.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‘확인’을 클릭하면 해당 기프티콘이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삭제된 후 기프티콘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‘취소’를 누르면 알림창이 사라짐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245" name="Google Shape;245;p24"/>
          <p:cNvGrpSpPr/>
          <p:nvPr/>
        </p:nvGrpSpPr>
        <p:grpSpPr>
          <a:xfrm>
            <a:off x="478824" y="1622550"/>
            <a:ext cx="5743534" cy="3584800"/>
            <a:chOff x="300224" y="1467225"/>
            <a:chExt cx="6251125" cy="3584800"/>
          </a:xfrm>
        </p:grpSpPr>
        <p:pic>
          <p:nvPicPr>
            <p:cNvPr id="246" name="Google Shape;24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0224" y="1467225"/>
              <a:ext cx="6251125" cy="35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7113" y="1512400"/>
              <a:ext cx="828675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8" name="Google Shape;248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9" name="Google Shape;249;p24"/>
          <p:cNvSpPr txBox="1"/>
          <p:nvPr/>
        </p:nvSpPr>
        <p:spPr>
          <a:xfrm>
            <a:off x="3273288" y="3311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3903050" y="4137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4985838" y="4137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3903038" y="4937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4985838" y="4937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391" y="2269850"/>
            <a:ext cx="1655459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4"/>
          <p:cNvCxnSpPr/>
          <p:nvPr/>
        </p:nvCxnSpPr>
        <p:spPr>
          <a:xfrm flipH="1" rot="10800000">
            <a:off x="5663225" y="3054325"/>
            <a:ext cx="372600" cy="18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225" y="3169918"/>
            <a:ext cx="1568450" cy="718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4"/>
          <p:cNvCxnSpPr/>
          <p:nvPr/>
        </p:nvCxnSpPr>
        <p:spPr>
          <a:xfrm rot="10800000">
            <a:off x="4724538" y="3888075"/>
            <a:ext cx="32340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98" y="16225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64" name="Google Shape;264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카테고리(제목/내용)를 선택하고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검색창에 키워드를 입력한 뒤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검색된 게시글이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하단에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관리자로 로그인했을 때만 생성.</a:t>
                      </a:r>
                      <a:br>
                        <a:rPr lang="ko-KR" sz="1000"/>
                      </a:br>
                      <a:r>
                        <a:rPr lang="ko-KR" sz="1000"/>
                        <a:t>     클릭 시 공지사항 등록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제목 클릭 시 공지사항 상세보기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페이지 번호를 클릭하면 해당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페이지로 이동. 양쪽 화살표를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클릭하여 전후 페이지로 이동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25" y="1442325"/>
            <a:ext cx="5442075" cy="38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5041013" y="2442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966088" y="304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007688" y="2442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2146863" y="495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23" y="14423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76" name="Google Shape;276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관리자로 로그인했을 때만 생성.</a:t>
                      </a:r>
                      <a:br>
                        <a:rPr lang="ko-KR" sz="1000"/>
                      </a:br>
                      <a:r>
                        <a:rPr lang="ko-KR" sz="1000"/>
                        <a:t>     클릭 시 공지사항 수정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관리자로 로그인했을 때만 생성.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알림창이 뜸.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‘확인’을 클릭하면 해당 공지사항이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삭제된 후 공지사항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‘취소’를 누르면 알림창이 사라짐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77" name="Google Shape;2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0" y="1430292"/>
            <a:ext cx="5261975" cy="389830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512398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397408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>
            <a:endCxn id="280" idx="2"/>
          </p:cNvCxnSpPr>
          <p:nvPr/>
        </p:nvCxnSpPr>
        <p:spPr>
          <a:xfrm flipH="1" rot="10800000">
            <a:off x="4783200" y="4639313"/>
            <a:ext cx="4218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6"/>
          <p:cNvSpPr txBox="1"/>
          <p:nvPr/>
        </p:nvSpPr>
        <p:spPr>
          <a:xfrm>
            <a:off x="4549038" y="478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723" y="14303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711352"/>
            <a:ext cx="6480725" cy="3096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90" name="Google Shape;290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카테고리(제목/내용) 선택 후, 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검색란에 키워드를 입력하여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클릭하면  하단에 검색된 목록이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조회됨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제목 클릭시 습득물 상세보기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/>
                        <a:t>관리자로 로그인했을 때만 생성.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클릭시 습득물 등록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(ADM_06_01)로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페이지 번호를 클릭하면 해당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페이지로 이동. 양쪽 화살표를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클릭하여 전후 페이지로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91" name="Google Shape;291;p27"/>
          <p:cNvSpPr txBox="1"/>
          <p:nvPr/>
        </p:nvSpPr>
        <p:spPr>
          <a:xfrm>
            <a:off x="6082575" y="22584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805975" y="26259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5303538" y="444040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1210963" y="444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71135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02" name="Google Shape;302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클릭시 습득물 조회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관리자로 로그인했을 때만 생성.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클릭시 습득물 수정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(ADM_06_02)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/>
                        <a:t>관리자로 로그인했을 때만 생성.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알림창이 뜸.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‘확인’을 클릭하면 해당 게시물이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삭제된 후 습득물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ALL_08_01)으로 이동하고,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‘취소’를 누르면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3" name="Google Shape;303;p28"/>
          <p:cNvSpPr txBox="1"/>
          <p:nvPr/>
        </p:nvSpPr>
        <p:spPr>
          <a:xfrm>
            <a:off x="259700" y="4041950"/>
            <a:ext cx="34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817100" y="4041950"/>
            <a:ext cx="34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1374500" y="4041950"/>
            <a:ext cx="279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글쓰기 버튼을 클릭 시 건의사항 등록 화면(USR_05_01) 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키워드를 선택하고 내용을 입력한 후 클릭 시 해당 게시글이 하단에 출력된다.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클릭시 건의사항 상세보기 화면(ALL_09_02)화면으로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비밀글(자물쇠가 달린 글)을 클릭하면 모달창이 뜨며 해당 게시글의 비밀번호를 입력하고 확인 버튼을 클릭하면 건의사항 상세보기 화면(ALL_09_02)화면 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클릭 시 해당 번호의 페이지로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14" name="Google Shape;314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5" name="Google Shape;315;p29"/>
          <p:cNvSpPr txBox="1"/>
          <p:nvPr/>
        </p:nvSpPr>
        <p:spPr>
          <a:xfrm>
            <a:off x="4872038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3177938" y="2322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1732825" y="37471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2492413" y="29646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cxnSp>
        <p:nvCxnSpPr>
          <p:cNvPr id="319" name="Google Shape;319;p29"/>
          <p:cNvCxnSpPr>
            <a:stCxn id="320" idx="3"/>
          </p:cNvCxnSpPr>
          <p:nvPr/>
        </p:nvCxnSpPr>
        <p:spPr>
          <a:xfrm flipH="1" rot="10800000">
            <a:off x="2047225" y="2124125"/>
            <a:ext cx="2512500" cy="17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23" y="1430700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2178025" y="47962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8" name="Google Shape;328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29" name="Google Shape;329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화면(ALL_09_01) 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 버튼, ③ 삭제 버튼의 경우 자신이 작성한 게시글인 경우에만 보인다.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 버튼을 클릭 시 건의사항 수정 화면(USR_05_02) 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삭제 버튼을 클릭 시 ④ 알림창이 나오며 확인 버튼을 클릭 시 글이 삭제가 되며 건의사항 조회 화면(ALL_09_01) 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0" name="Google Shape;330;p30"/>
          <p:cNvSpPr txBox="1"/>
          <p:nvPr/>
        </p:nvSpPr>
        <p:spPr>
          <a:xfrm>
            <a:off x="7514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45719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5206100" y="44942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333" name="Google Shape;333;p30"/>
          <p:cNvSpPr txBox="1"/>
          <p:nvPr/>
        </p:nvSpPr>
        <p:spPr>
          <a:xfrm>
            <a:off x="2387950" y="17488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334" name="Google Shape;334;p30"/>
          <p:cNvCxnSpPr/>
          <p:nvPr/>
        </p:nvCxnSpPr>
        <p:spPr>
          <a:xfrm rot="10800000">
            <a:off x="4037600" y="2570975"/>
            <a:ext cx="1325700" cy="19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98" y="14365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41" name="Google Shape;341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본인의 이메일과 핸드폰번호를 입력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눌렀을 때 ①의 정보가 일치하면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아이디와 ‘로그인’ 버튼이 있는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모달창이 뜸. ‘로그인’을 누르면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로그인 화면(ALL_02)으로 이동하고,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①의 정보가 일치하지 않으면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불일치 메시지와 ‘확인’버튼이 있는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모달창이 뜸. ‘확인’을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모달창이 사라짐.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11575"/>
            <a:ext cx="6085449" cy="3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23" y="3953498"/>
            <a:ext cx="199482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663" y="3953500"/>
            <a:ext cx="2013310" cy="8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1"/>
          <p:cNvCxnSpPr/>
          <p:nvPr/>
        </p:nvCxnSpPr>
        <p:spPr>
          <a:xfrm flipH="1">
            <a:off x="2370875" y="3395875"/>
            <a:ext cx="8697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1"/>
          <p:cNvCxnSpPr/>
          <p:nvPr/>
        </p:nvCxnSpPr>
        <p:spPr>
          <a:xfrm>
            <a:off x="3903175" y="3395875"/>
            <a:ext cx="10458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1"/>
          <p:cNvSpPr txBox="1"/>
          <p:nvPr/>
        </p:nvSpPr>
        <p:spPr>
          <a:xfrm>
            <a:off x="2147463" y="2434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3404763" y="2963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2147463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8" y="15458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(예매 메뉴에 호버링 시 상영시간표, 영화예매 탭이 뜸.)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로그인 버튼 클릭 시 로그인 화면(ALL_02)로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회원가입 버튼 클릭 시 회원가입 화면(ALL_01)로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150"/>
            <a:ext cx="6480726" cy="4020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617075" y="1281375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481550" y="129295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②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950850" y="125365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③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98" y="13731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56" name="Google Shape;356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아이디, 이메일, 핸드폰번호를 입력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눌렀을 때 ①의 정보가 일치하면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비밀번호 입력/확인 창과 ‘확인’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버튼이 있는 모달창이 뜨고, ①의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정보가 일치하지 않으면 불일치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메시지와 ‘확인’버튼이 있는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모달창이 뜸. ‘확인’을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모달창이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①의 정보가 일치할 때 생성된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모달창에 새 비밀번호와 확인을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입력하고 ‘확인’을 누른 후, 형식이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맞지 않으면 경고창이 뜸. ‘확인’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버튼을 누르면 경고창이 사라짐.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형식이 맞으면 비밀번호가 수정되고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초기화면(ALL_00)으로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02000"/>
            <a:ext cx="6006375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31" y="3865650"/>
            <a:ext cx="1672891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846" y="3100900"/>
            <a:ext cx="1704854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588" y="3991554"/>
            <a:ext cx="1704850" cy="1267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2"/>
          <p:cNvCxnSpPr/>
          <p:nvPr/>
        </p:nvCxnSpPr>
        <p:spPr>
          <a:xfrm flipH="1">
            <a:off x="2453825" y="3747875"/>
            <a:ext cx="3312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2"/>
          <p:cNvCxnSpPr/>
          <p:nvPr/>
        </p:nvCxnSpPr>
        <p:spPr>
          <a:xfrm>
            <a:off x="3074925" y="3944600"/>
            <a:ext cx="590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2"/>
          <p:cNvCxnSpPr/>
          <p:nvPr/>
        </p:nvCxnSpPr>
        <p:spPr>
          <a:xfrm flipH="1" rot="10800000">
            <a:off x="4845325" y="3923950"/>
            <a:ext cx="1118100" cy="11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2"/>
          <p:cNvSpPr txBox="1"/>
          <p:nvPr/>
        </p:nvSpPr>
        <p:spPr>
          <a:xfrm>
            <a:off x="2057913" y="2434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2057913" y="27921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66" name="Google Shape;366;p32"/>
          <p:cNvSpPr txBox="1"/>
          <p:nvPr/>
        </p:nvSpPr>
        <p:spPr>
          <a:xfrm>
            <a:off x="2057913" y="31040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2896538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68" name="Google Shape;368;p32"/>
          <p:cNvSpPr txBox="1"/>
          <p:nvPr/>
        </p:nvSpPr>
        <p:spPr>
          <a:xfrm>
            <a:off x="3451613" y="3923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3572888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473" y="15705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ALL_05_01(Include)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리뷰 조회 화면(Include)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76" name="Google Shape;376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리뷰제목을 클릭할 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리뷰글상세보기(ALL_05_02)로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페이지 번호를 클릭하면 해당 페이지로 이동, 양쪽 화살표를 클릭하여 전 후 페이지로 이동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422850"/>
            <a:ext cx="6181351" cy="38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 txBox="1"/>
          <p:nvPr/>
        </p:nvSpPr>
        <p:spPr>
          <a:xfrm>
            <a:off x="1342375" y="13731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1465950" y="2792550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2543950" y="285750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950" y="2752450"/>
            <a:ext cx="4653949" cy="19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5">
            <a:alphaModFix/>
          </a:blip>
          <a:srcRect b="89161" l="0" r="0" t="0"/>
          <a:stretch/>
        </p:blipFill>
        <p:spPr>
          <a:xfrm>
            <a:off x="444150" y="1396825"/>
            <a:ext cx="6146502" cy="4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50" y="1917650"/>
            <a:ext cx="114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1850800" y="4658975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273" y="14698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Google Shape;391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92" name="Google Shape;392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수정할 제목,내용 입력란과 작성자가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②입력란을 작성후 수정버튼을 클릭할시 모달창이 뜨고 확인을 클릭하면 해당 게시물 상세보기(ALL_05_02)로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③취소버튼을 클릭할시 게시물은 수정되지 않고 상세보기(ALL_05_02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93" name="Google Shape;393;p34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94" name="Google Shape;394;p34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95" name="Google Shape;395;p34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391" y="321365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34"/>
          <p:cNvCxnSpPr>
            <a:stCxn id="395" idx="3"/>
            <a:endCxn id="397" idx="2"/>
          </p:cNvCxnSpPr>
          <p:nvPr/>
        </p:nvCxnSpPr>
        <p:spPr>
          <a:xfrm rot="10800000">
            <a:off x="5441438" y="4013825"/>
            <a:ext cx="7155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4"/>
          <p:cNvCxnSpPr/>
          <p:nvPr/>
        </p:nvCxnSpPr>
        <p:spPr>
          <a:xfrm rot="10800000">
            <a:off x="4818750" y="4687175"/>
            <a:ext cx="4890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" name="Google Shape;4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07" name="Google Shape;407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한줄평 제목 선택 시 영화/한줄평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상세보기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페이지 번호를 클릭하면 해당 페이지로 이동, 양쪽 화살표를 클릭하여 전 후 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b="19749" l="0" r="0" t="0"/>
          <a:stretch/>
        </p:blipFill>
        <p:spPr>
          <a:xfrm>
            <a:off x="357200" y="1471625"/>
            <a:ext cx="6086472" cy="381475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2393875" y="24395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10" name="Google Shape;410;p35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00" y="1471625"/>
            <a:ext cx="1033550" cy="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키워드를 선택하고 내용을 입력 후    클릭 시 해당 게시글이 하단에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제목을 클릭시 건의사항 상세보기 화면(ALL_09_02)화면으로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비밀글(자물쇠가 달린 글)을 클릭하면 모달창이 뜨며 해당 게시글의 비밀번호를 입력하고 확인 버튼을 클릭하면 건의사항 상세보기 화면(USR_09_02)화면 으로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을 클릭 시 해당 번호의 페이지로 이동한다.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ALL_09_01(Include)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화면(Include)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19" name="Google Shape;419;p36"/>
          <p:cNvSpPr txBox="1"/>
          <p:nvPr/>
        </p:nvSpPr>
        <p:spPr>
          <a:xfrm>
            <a:off x="2622575" y="44224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420" name="Google Shape;420;p36"/>
          <p:cNvSpPr txBox="1"/>
          <p:nvPr/>
        </p:nvSpPr>
        <p:spPr>
          <a:xfrm>
            <a:off x="3722450" y="2080225"/>
            <a:ext cx="429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2843800" y="2657550"/>
            <a:ext cx="429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22" name="Google Shape;422;p36"/>
          <p:cNvSpPr txBox="1"/>
          <p:nvPr/>
        </p:nvSpPr>
        <p:spPr>
          <a:xfrm>
            <a:off x="2321200" y="3486200"/>
            <a:ext cx="429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4813175" y="1585500"/>
            <a:ext cx="388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⑤</a:t>
            </a:r>
            <a:endParaRPr/>
          </a:p>
        </p:txBody>
      </p:sp>
      <p:cxnSp>
        <p:nvCxnSpPr>
          <p:cNvPr id="424" name="Google Shape;424;p36"/>
          <p:cNvCxnSpPr/>
          <p:nvPr/>
        </p:nvCxnSpPr>
        <p:spPr>
          <a:xfrm flipH="1" rot="10800000">
            <a:off x="2622575" y="1985400"/>
            <a:ext cx="2190600" cy="15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" name="Google Shape;4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48" y="14389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31" name="Google Shape;431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이름을 클릭하면 내 기프티콘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상세보기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highlight>
                          <a:srgbClr val="EFEFE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페이지 번호를 클릭하면 해당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페이지로 이동. 양쪽 화살표를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클릭하여 전후 페이지로 이동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432" name="Google Shape;432;p37"/>
          <p:cNvGrpSpPr/>
          <p:nvPr/>
        </p:nvGrpSpPr>
        <p:grpSpPr>
          <a:xfrm>
            <a:off x="269200" y="1613569"/>
            <a:ext cx="6313275" cy="3672557"/>
            <a:chOff x="262325" y="1520394"/>
            <a:chExt cx="6313275" cy="3672557"/>
          </a:xfrm>
        </p:grpSpPr>
        <p:grpSp>
          <p:nvGrpSpPr>
            <p:cNvPr id="433" name="Google Shape;433;p37"/>
            <p:cNvGrpSpPr/>
            <p:nvPr/>
          </p:nvGrpSpPr>
          <p:grpSpPr>
            <a:xfrm>
              <a:off x="262325" y="1520394"/>
              <a:ext cx="6313275" cy="3672557"/>
              <a:chOff x="262325" y="1520394"/>
              <a:chExt cx="6313275" cy="3672557"/>
            </a:xfrm>
          </p:grpSpPr>
          <p:pic>
            <p:nvPicPr>
              <p:cNvPr id="434" name="Google Shape;434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325" y="1520394"/>
                <a:ext cx="6313275" cy="3672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Google Shape;435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481826" y="2225950"/>
                <a:ext cx="448225" cy="18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6" name="Google Shape;43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5829" y="4347325"/>
              <a:ext cx="434800" cy="16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Google Shape;437;p37"/>
          <p:cNvSpPr txBox="1"/>
          <p:nvPr/>
        </p:nvSpPr>
        <p:spPr>
          <a:xfrm>
            <a:off x="1759063" y="24325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6">
            <a:alphaModFix/>
          </a:blip>
          <a:srcRect b="89161" l="0" r="0" t="0"/>
          <a:stretch/>
        </p:blipFill>
        <p:spPr>
          <a:xfrm>
            <a:off x="250463" y="1613575"/>
            <a:ext cx="6350748" cy="3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/>
        </p:nvSpPr>
        <p:spPr>
          <a:xfrm>
            <a:off x="3248525" y="4642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23" y="16384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① 기프티콘 조회 화면(</a:t>
                      </a:r>
                      <a:r>
                        <a:rPr lang="ko-KR" sz="8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② 만료기간 일주일 전이면서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미사용 기프티콘일 때 ‘기간연장’ 버튼 생성.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클릭하면 알림창이 뜸.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‘확인’을 클릭하면 기프티콘의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유효기간이 1회에 한하여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한 달 연장되고, </a:t>
                      </a: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r>
                        <a:rPr lang="ko-KR" sz="800"/>
                        <a:t>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③ 미사용 기프티콘일 때 ‘환불’ 버튼생성.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클릭하면 알림창이 뜸.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‘확인’을 클릭하면 기프티콘이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환불된 후 내 기프티콘 조회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화면(</a:t>
                      </a:r>
                      <a:r>
                        <a:rPr lang="ko-KR" sz="8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이동,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r>
                        <a:rPr lang="ko-KR" sz="800"/>
                        <a:t> 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62" y="1470875"/>
            <a:ext cx="5639724" cy="3794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7" name="Google Shape;447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11.5.1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8" name="Google Shape;448;p38"/>
          <p:cNvSpPr txBox="1"/>
          <p:nvPr/>
        </p:nvSpPr>
        <p:spPr>
          <a:xfrm>
            <a:off x="1926925" y="464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9" name="Google Shape;449;p38"/>
          <p:cNvSpPr txBox="1"/>
          <p:nvPr/>
        </p:nvSpPr>
        <p:spPr>
          <a:xfrm>
            <a:off x="3072150" y="464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4217400" y="4642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875" y="3717200"/>
            <a:ext cx="1583950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24" y="4268174"/>
            <a:ext cx="1583950" cy="684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38"/>
          <p:cNvCxnSpPr>
            <a:stCxn id="449" idx="1"/>
          </p:cNvCxnSpPr>
          <p:nvPr/>
        </p:nvCxnSpPr>
        <p:spPr>
          <a:xfrm rot="10800000">
            <a:off x="2743650" y="4493375"/>
            <a:ext cx="3285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8"/>
          <p:cNvCxnSpPr/>
          <p:nvPr/>
        </p:nvCxnSpPr>
        <p:spPr>
          <a:xfrm flipH="1" rot="10800000">
            <a:off x="4489175" y="4642025"/>
            <a:ext cx="3957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5" name="Google Shape;4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4963" y="1470875"/>
            <a:ext cx="3905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 rotWithShape="1">
          <a:blip r:embed="rId7">
            <a:alphaModFix/>
          </a:blip>
          <a:srcRect b="89161" l="0" r="0" t="0"/>
          <a:stretch/>
        </p:blipFill>
        <p:spPr>
          <a:xfrm>
            <a:off x="274750" y="1470875"/>
            <a:ext cx="6350748" cy="3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473" y="14957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4" name="Google Shape;464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내 정보 수정 버튼 클릭 시 내 정보 수정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USR_02_05_01)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탈퇴 버튼 클릭 시 비밀번호를 입력 받을 수 있는 모달창이 뜬다.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OK버튼을 클릭 시 ‘탈퇴하시겠습니까? 라는 알림창이 뜨고 ‘확인’을 누르면 회원 탈퇴가 완료되며 초기화면(ALL_00)으로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각 탭을 클릭 시 해당 화면으로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65" name="Google Shape;465;p39"/>
          <p:cNvSpPr txBox="1"/>
          <p:nvPr/>
        </p:nvSpPr>
        <p:spPr>
          <a:xfrm>
            <a:off x="1591350" y="13731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2716200" y="39095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67" name="Google Shape;467;p39"/>
          <p:cNvSpPr txBox="1"/>
          <p:nvPr/>
        </p:nvSpPr>
        <p:spPr>
          <a:xfrm>
            <a:off x="3357525" y="3889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468" name="Google Shape;468;p39"/>
          <p:cNvSpPr txBox="1"/>
          <p:nvPr/>
        </p:nvSpPr>
        <p:spPr>
          <a:xfrm>
            <a:off x="4170275" y="22993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546850" y="2657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470" name="Google Shape;470;p39"/>
          <p:cNvPicPr preferRelativeResize="0"/>
          <p:nvPr/>
        </p:nvPicPr>
        <p:blipFill rotWithShape="1">
          <a:blip r:embed="rId4">
            <a:alphaModFix/>
          </a:blip>
          <a:srcRect b="72913" l="50444" r="24512" t="18086"/>
          <a:stretch/>
        </p:blipFill>
        <p:spPr>
          <a:xfrm>
            <a:off x="4427978" y="3252700"/>
            <a:ext cx="2109696" cy="101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39"/>
          <p:cNvCxnSpPr>
            <a:stCxn id="467" idx="3"/>
          </p:cNvCxnSpPr>
          <p:nvPr/>
        </p:nvCxnSpPr>
        <p:spPr>
          <a:xfrm flipH="1" rot="10800000">
            <a:off x="3886125" y="2717825"/>
            <a:ext cx="281400" cy="13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39"/>
          <p:cNvCxnSpPr>
            <a:stCxn id="468" idx="2"/>
          </p:cNvCxnSpPr>
          <p:nvPr/>
        </p:nvCxnSpPr>
        <p:spPr>
          <a:xfrm>
            <a:off x="4434575" y="2699200"/>
            <a:ext cx="2568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73" y="14636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변경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79" name="Google Shape;479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각 메뉴 선택 시 각 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취소 버튼을 클릭 시 ‘취소하시겠습니까?’ 라는 알림창이 뜨고 ‘확인’을 클릭 시 알림창이 사라지고 내 정보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USR_02_05) 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/>
                        <a:t>비밀번호, 비밀번호 확인, 이메일, 핸드폰 중 수정할 내용을 입력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③ </a:t>
                      </a:r>
                      <a:r>
                        <a:rPr lang="ko-KR" sz="1000"/>
                        <a:t>를 모두 입력하고 누르면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버튼을 클릭 시 ‘수정하시겠습니까? 라는 알림창이 뜨고 ‘확인’을 클릭 시 내 정보가 수정되고 내 정보 조회 화면(USR_02_05)으로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/>
          <p:nvPr/>
        </p:nvSpPr>
        <p:spPr>
          <a:xfrm>
            <a:off x="1591350" y="13731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2726325" y="41325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83" name="Google Shape;483;p40"/>
          <p:cNvSpPr txBox="1"/>
          <p:nvPr/>
        </p:nvSpPr>
        <p:spPr>
          <a:xfrm>
            <a:off x="2892525" y="28173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91" y="401950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0"/>
          <p:cNvCxnSpPr>
            <a:stCxn id="482" idx="2"/>
            <a:endCxn id="484" idx="3"/>
          </p:cNvCxnSpPr>
          <p:nvPr/>
        </p:nvCxnSpPr>
        <p:spPr>
          <a:xfrm rot="10800000">
            <a:off x="2522625" y="4419600"/>
            <a:ext cx="369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6" name="Google Shape;486;p40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4149267" y="3024750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0"/>
          <p:cNvCxnSpPr>
            <a:stCxn id="488" idx="2"/>
            <a:endCxn id="486" idx="2"/>
          </p:cNvCxnSpPr>
          <p:nvPr/>
        </p:nvCxnSpPr>
        <p:spPr>
          <a:xfrm flipH="1" rot="10800000">
            <a:off x="3884975" y="4112800"/>
            <a:ext cx="140430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0"/>
          <p:cNvSpPr txBox="1"/>
          <p:nvPr/>
        </p:nvSpPr>
        <p:spPr>
          <a:xfrm>
            <a:off x="3620675" y="40195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489" name="Google Shape;4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998" y="14800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00" y="1422976"/>
            <a:ext cx="4836252" cy="3909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96" name="Google Shape;496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예매 내역 중 상영 시간이 30분 이상 남은 내역은 예매 취소 </a:t>
                      </a:r>
                      <a:r>
                        <a:rPr lang="ko-KR" sz="1000"/>
                        <a:t>버튼을 눌러서 ‘예매를 취소하시겠습니까?’ 창이 뜨고, 확인을 누르면 예매가 취소됨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예매를 취소한 기록은 진행상태에 ‘취소 완료’라고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/>
                        <a:t> 관람이 완료된 내역은 리뷰작성 버튼을 눌러 리뷰 작성 화면(USR_02_06_01)으로 이동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각 탭을 클릭 시 해당 화면으로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97" name="Google Shape;497;p41"/>
          <p:cNvSpPr txBox="1"/>
          <p:nvPr/>
        </p:nvSpPr>
        <p:spPr>
          <a:xfrm>
            <a:off x="4430713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4371275" y="4094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4489950" y="30130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675" y="3559200"/>
            <a:ext cx="2158275" cy="10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1"/>
          <p:cNvCxnSpPr/>
          <p:nvPr/>
        </p:nvCxnSpPr>
        <p:spPr>
          <a:xfrm flipH="1">
            <a:off x="3734538" y="2949950"/>
            <a:ext cx="755400" cy="8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1"/>
          <p:cNvCxnSpPr/>
          <p:nvPr/>
        </p:nvCxnSpPr>
        <p:spPr>
          <a:xfrm flipH="1" rot="10800000">
            <a:off x="2790450" y="4302075"/>
            <a:ext cx="16995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41"/>
          <p:cNvSpPr txBox="1"/>
          <p:nvPr/>
        </p:nvSpPr>
        <p:spPr>
          <a:xfrm>
            <a:off x="870450" y="23908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98" y="14229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09" name="Google Shape;109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입력란에 모두 입력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가입 완료 버튼을 클릭 시 ‘환영합니다’ 알림창을 띄우고 ‘확인’을 클릭 시 초기화면(ALL_00)으로 이동한다.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0" name="Google Shape;110;p15"/>
          <p:cNvSpPr txBox="1"/>
          <p:nvPr/>
        </p:nvSpPr>
        <p:spPr>
          <a:xfrm>
            <a:off x="2843788" y="4824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811338" y="3300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82669" l="51566" r="23612" t="8163"/>
          <a:stretch/>
        </p:blipFill>
        <p:spPr>
          <a:xfrm>
            <a:off x="3888495" y="3563200"/>
            <a:ext cx="2402898" cy="1190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5"/>
          <p:cNvCxnSpPr/>
          <p:nvPr/>
        </p:nvCxnSpPr>
        <p:spPr>
          <a:xfrm flipH="1" rot="10800000">
            <a:off x="3624400" y="4658425"/>
            <a:ext cx="55260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98" y="13731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10" name="Google Shape;510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①제목과 </a:t>
                      </a:r>
                      <a:r>
                        <a:rPr lang="ko-KR" sz="1000"/>
                        <a:t> 내용을 입력한 후 등록 버튼을 클릭하면 확인창이 뜨고, 확인을 클릭시 게시물은 등록되고  자신이 등록한 게시물의 상세보기(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  </a:t>
                      </a:r>
                      <a:r>
                        <a:rPr lang="ko-KR" sz="1000"/>
                        <a:t>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취소버튼을 클릭할시 확인창이 뜨고, 확인을 누를 시 게시물은 등록되지 않고 리뷰게시판 조회(ALL_05_01)페이지로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11" name="Google Shape;511;p42"/>
          <p:cNvSpPr txBox="1"/>
          <p:nvPr/>
        </p:nvSpPr>
        <p:spPr>
          <a:xfrm>
            <a:off x="1916113" y="1956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12" name="Google Shape;512;p42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13" name="Google Shape;513;p42"/>
          <p:cNvSpPr txBox="1"/>
          <p:nvPr/>
        </p:nvSpPr>
        <p:spPr>
          <a:xfrm>
            <a:off x="5888438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514" name="Google Shape;514;p42"/>
          <p:cNvSpPr txBox="1"/>
          <p:nvPr/>
        </p:nvSpPr>
        <p:spPr>
          <a:xfrm>
            <a:off x="733338" y="4109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00" y="3794225"/>
            <a:ext cx="1122975" cy="8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506725"/>
            <a:ext cx="6480724" cy="39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2"/>
          <p:cNvSpPr txBox="1"/>
          <p:nvPr/>
        </p:nvSpPr>
        <p:spPr>
          <a:xfrm>
            <a:off x="529211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518" name="Google Shape;518;p42"/>
          <p:cNvSpPr txBox="1"/>
          <p:nvPr/>
        </p:nvSpPr>
        <p:spPr>
          <a:xfrm>
            <a:off x="614986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pic>
        <p:nvPicPr>
          <p:cNvPr id="519" name="Google Shape;5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416" y="30182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2"/>
          <p:cNvCxnSpPr>
            <a:stCxn id="517" idx="2"/>
          </p:cNvCxnSpPr>
          <p:nvPr/>
        </p:nvCxnSpPr>
        <p:spPr>
          <a:xfrm rot="10800000">
            <a:off x="4621913" y="4571875"/>
            <a:ext cx="8475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42"/>
          <p:cNvCxnSpPr>
            <a:stCxn id="518" idx="1"/>
            <a:endCxn id="519" idx="2"/>
          </p:cNvCxnSpPr>
          <p:nvPr/>
        </p:nvCxnSpPr>
        <p:spPr>
          <a:xfrm rot="10800000">
            <a:off x="5599363" y="3818425"/>
            <a:ext cx="550500" cy="11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2" name="Google Shape;5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175" y="5077074"/>
            <a:ext cx="550500" cy="23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225" y="159047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Google Shape;528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29" name="Google Shape;529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현재 상영중인 영화 목록이 조회되고, 그 중 원하는 영화를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 선택 버튼을 눌러 좌석/인원수 선택 화면(USR_03_01)으로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취소 버튼 클릭 시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30" name="Google Shape;530;p43"/>
          <p:cNvPicPr preferRelativeResize="0"/>
          <p:nvPr/>
        </p:nvPicPr>
        <p:blipFill rotWithShape="1">
          <a:blip r:embed="rId3">
            <a:alphaModFix/>
          </a:blip>
          <a:srcRect b="8675" l="0" r="0" t="0"/>
          <a:stretch/>
        </p:blipFill>
        <p:spPr>
          <a:xfrm>
            <a:off x="814975" y="1562375"/>
            <a:ext cx="5073726" cy="3505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3"/>
          <p:cNvSpPr txBox="1"/>
          <p:nvPr/>
        </p:nvSpPr>
        <p:spPr>
          <a:xfrm>
            <a:off x="1487100" y="2381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32" name="Google Shape;532;p43"/>
          <p:cNvSpPr txBox="1"/>
          <p:nvPr/>
        </p:nvSpPr>
        <p:spPr>
          <a:xfrm>
            <a:off x="2930975" y="23819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4305550" y="23819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4729375" y="45998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535" name="Google Shape;5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100" y="4687300"/>
            <a:ext cx="56300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/>
          <p:nvPr/>
        </p:nvSpPr>
        <p:spPr>
          <a:xfrm>
            <a:off x="1698125" y="46873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973" y="16116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43" name="Google Shape;543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관람할 인원수를 성인/청소년으로 분류하여 + -를 통해 입력받음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버튼 클릭하여 결제창으로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취소 버튼 클릭 시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44" name="Google Shape;544;p44"/>
          <p:cNvPicPr preferRelativeResize="0"/>
          <p:nvPr/>
        </p:nvPicPr>
        <p:blipFill rotWithShape="1">
          <a:blip r:embed="rId3">
            <a:alphaModFix/>
          </a:blip>
          <a:srcRect b="17122" l="0" r="0" t="0"/>
          <a:stretch/>
        </p:blipFill>
        <p:spPr>
          <a:xfrm>
            <a:off x="471375" y="1574750"/>
            <a:ext cx="5781648" cy="36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4"/>
          <p:cNvSpPr txBox="1"/>
          <p:nvPr/>
        </p:nvSpPr>
        <p:spPr>
          <a:xfrm>
            <a:off x="1815650" y="279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46" name="Google Shape;546;p44"/>
          <p:cNvSpPr txBox="1"/>
          <p:nvPr/>
        </p:nvSpPr>
        <p:spPr>
          <a:xfrm>
            <a:off x="3449750" y="3372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47" name="Google Shape;547;p44"/>
          <p:cNvSpPr txBox="1"/>
          <p:nvPr/>
        </p:nvSpPr>
        <p:spPr>
          <a:xfrm>
            <a:off x="4746650" y="46558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48" name="Google Shape;5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50" y="4677613"/>
            <a:ext cx="56300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4"/>
          <p:cNvSpPr txBox="1"/>
          <p:nvPr/>
        </p:nvSpPr>
        <p:spPr>
          <a:xfrm>
            <a:off x="1530350" y="45758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550" name="Google Shape;5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98" y="16280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9" y="1537600"/>
            <a:ext cx="6433751" cy="361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6" name="Google Shape;556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57" name="Google Shape;557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 제목,내용 입력란을 작성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입력란을 작성후 신고하기 버튼클릭시 알림창이 뜨고, 확인을 누르면 신고가 완료되고, 해당 게시물의 상세보기로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취소버튼을 클릭시 확인창이 뜨고, 확인을 누를 시 신고처리는 되지 않고 해당 게시물의 상세보기(각 화면이 다름)로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58" name="Google Shape;558;p45"/>
          <p:cNvSpPr txBox="1"/>
          <p:nvPr/>
        </p:nvSpPr>
        <p:spPr>
          <a:xfrm>
            <a:off x="1163750" y="19508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59" name="Google Shape;559;p45"/>
          <p:cNvSpPr txBox="1"/>
          <p:nvPr/>
        </p:nvSpPr>
        <p:spPr>
          <a:xfrm>
            <a:off x="5043325" y="47271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60" name="Google Shape;560;p45"/>
          <p:cNvSpPr txBox="1"/>
          <p:nvPr/>
        </p:nvSpPr>
        <p:spPr>
          <a:xfrm>
            <a:off x="5782125" y="47271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61" name="Google Shape;5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416" y="289492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45"/>
          <p:cNvCxnSpPr>
            <a:endCxn id="561" idx="2"/>
          </p:cNvCxnSpPr>
          <p:nvPr/>
        </p:nvCxnSpPr>
        <p:spPr>
          <a:xfrm rot="10800000">
            <a:off x="5599445" y="3695025"/>
            <a:ext cx="550500" cy="11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3" name="Google Shape;5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275" y="3454550"/>
            <a:ext cx="1988200" cy="99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5"/>
          <p:cNvCxnSpPr>
            <a:stCxn id="559" idx="1"/>
          </p:cNvCxnSpPr>
          <p:nvPr/>
        </p:nvCxnSpPr>
        <p:spPr>
          <a:xfrm rot="10800000">
            <a:off x="3922525" y="4226600"/>
            <a:ext cx="1120800" cy="6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5" name="Google Shape;56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" y="153760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1" name="Google Shape;571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72" name="Google Shape;572;p4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화면 (ALL_09_01)로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 버튼을 클릭 시 게시글이 등록 되며 건의사항 화면(ALL_09_01)로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비밀글로 할 경우 비밀글 체크 후 비밀번호 입력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73" name="Google Shape;573;p46"/>
          <p:cNvSpPr txBox="1"/>
          <p:nvPr/>
        </p:nvSpPr>
        <p:spPr>
          <a:xfrm>
            <a:off x="747375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74" name="Google Shape;574;p46"/>
          <p:cNvSpPr txBox="1"/>
          <p:nvPr/>
        </p:nvSpPr>
        <p:spPr>
          <a:xfrm>
            <a:off x="5104450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75" name="Google Shape;575;p46"/>
          <p:cNvSpPr txBox="1"/>
          <p:nvPr/>
        </p:nvSpPr>
        <p:spPr>
          <a:xfrm>
            <a:off x="1351600" y="2295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76" name="Google Shape;576;p46"/>
          <p:cNvPicPr preferRelativeResize="0"/>
          <p:nvPr/>
        </p:nvPicPr>
        <p:blipFill rotWithShape="1">
          <a:blip r:embed="rId4">
            <a:alphaModFix/>
          </a:blip>
          <a:srcRect b="89161" l="0" r="0" t="0"/>
          <a:stretch/>
        </p:blipFill>
        <p:spPr>
          <a:xfrm>
            <a:off x="179500" y="1373150"/>
            <a:ext cx="6445998" cy="4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98" y="1446838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3" name="Google Shape;583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84" name="Google Shape;584;p47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건의사항 상세보기 화면 (ALL_09_02)로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 버튼을 클릭 시 게시글이 수정 되며 건의사항 상세보기 화면 (ALL_09_02)로 이동한다.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 버튼을 클릭 시 건의사항 상세보기 화면(ALL_09_02) 으로 이동한다.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85" name="Google Shape;585;p47"/>
          <p:cNvSpPr txBox="1"/>
          <p:nvPr/>
        </p:nvSpPr>
        <p:spPr>
          <a:xfrm>
            <a:off x="747375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86" name="Google Shape;586;p47"/>
          <p:cNvSpPr txBox="1"/>
          <p:nvPr/>
        </p:nvSpPr>
        <p:spPr>
          <a:xfrm>
            <a:off x="5104450" y="4590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87" name="Google Shape;587;p47"/>
          <p:cNvSpPr txBox="1"/>
          <p:nvPr/>
        </p:nvSpPr>
        <p:spPr>
          <a:xfrm>
            <a:off x="1390900" y="45962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88" name="Google Shape;588;p47"/>
          <p:cNvPicPr preferRelativeResize="0"/>
          <p:nvPr/>
        </p:nvPicPr>
        <p:blipFill rotWithShape="1">
          <a:blip r:embed="rId4">
            <a:alphaModFix/>
          </a:blip>
          <a:srcRect b="89161" l="0" r="0" t="0"/>
          <a:stretch/>
        </p:blipFill>
        <p:spPr>
          <a:xfrm>
            <a:off x="144775" y="1373150"/>
            <a:ext cx="6480726" cy="4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48" y="1446838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Google Shape;594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5" name="Google Shape;595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96" name="Google Shape;596;p48"/>
          <p:cNvPicPr preferRelativeResize="0"/>
          <p:nvPr/>
        </p:nvPicPr>
        <p:blipFill rotWithShape="1">
          <a:blip r:embed="rId3">
            <a:alphaModFix/>
          </a:blip>
          <a:srcRect b="15761" l="0" r="0" t="0"/>
          <a:stretch/>
        </p:blipFill>
        <p:spPr>
          <a:xfrm>
            <a:off x="528625" y="1443200"/>
            <a:ext cx="5638098" cy="37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48" y="14882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03" name="Google Shape;603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04" name="Google Shape;6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0" y="1509225"/>
            <a:ext cx="5413688" cy="3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3" y="15092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11" name="Google Shape;611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각 탭을 클릭 시 해당 화면으로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키워드를 선택하고 검색어를 입력 후 검색 버튼을 클릭 시 해당 검색글이 하단에 출력된다.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클릭 시 해당 번호 글들이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클릭 시 회원 상세보기 화면(ADM_01_01_01) 로 이동한다.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12" name="Google Shape;6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0"/>
          <p:cNvSpPr txBox="1"/>
          <p:nvPr/>
        </p:nvSpPr>
        <p:spPr>
          <a:xfrm>
            <a:off x="658325" y="2657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14" name="Google Shape;614;p50"/>
          <p:cNvSpPr txBox="1"/>
          <p:nvPr/>
        </p:nvSpPr>
        <p:spPr>
          <a:xfrm>
            <a:off x="4307700" y="2110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15" name="Google Shape;615;p50"/>
          <p:cNvSpPr txBox="1"/>
          <p:nvPr/>
        </p:nvSpPr>
        <p:spPr>
          <a:xfrm>
            <a:off x="2605750" y="4654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2239000" y="28107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617" name="Google Shape;617;p50"/>
          <p:cNvPicPr preferRelativeResize="0"/>
          <p:nvPr/>
        </p:nvPicPr>
        <p:blipFill rotWithShape="1">
          <a:blip r:embed="rId4">
            <a:alphaModFix/>
          </a:blip>
          <a:srcRect b="94958" l="0" r="0" t="0"/>
          <a:stretch/>
        </p:blipFill>
        <p:spPr>
          <a:xfrm>
            <a:off x="179500" y="1354300"/>
            <a:ext cx="6480726" cy="50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898" y="14501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24" name="Google Shape;624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 버튼을 클릭 시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강퇴 버튼을 클릭 시 ‘강퇴하시겠습니까?’ 라는 알림차이 나오고 ‘확인’을 누르면 해당 회원이 강퇴되며 회원 목록 조회 화면(ADM_01_01)으로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클릭 시 해당 번호의 예매내역들이 출력된다.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25" name="Google Shape;6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1"/>
          <p:cNvSpPr txBox="1"/>
          <p:nvPr/>
        </p:nvSpPr>
        <p:spPr>
          <a:xfrm>
            <a:off x="5339725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27" name="Google Shape;627;p51"/>
          <p:cNvSpPr txBox="1"/>
          <p:nvPr/>
        </p:nvSpPr>
        <p:spPr>
          <a:xfrm>
            <a:off x="5806900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28" name="Google Shape;628;p51"/>
          <p:cNvSpPr txBox="1"/>
          <p:nvPr/>
        </p:nvSpPr>
        <p:spPr>
          <a:xfrm>
            <a:off x="2758150" y="48069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629" name="Google Shape;629;p51"/>
          <p:cNvPicPr preferRelativeResize="0"/>
          <p:nvPr/>
        </p:nvPicPr>
        <p:blipFill rotWithShape="1">
          <a:blip r:embed="rId4">
            <a:alphaModFix/>
          </a:blip>
          <a:srcRect b="94958" l="0" r="0" t="0"/>
          <a:stretch/>
        </p:blipFill>
        <p:spPr>
          <a:xfrm>
            <a:off x="179500" y="1354300"/>
            <a:ext cx="6480726" cy="50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51"/>
          <p:cNvCxnSpPr>
            <a:stCxn id="627" idx="2"/>
          </p:cNvCxnSpPr>
          <p:nvPr/>
        </p:nvCxnSpPr>
        <p:spPr>
          <a:xfrm rot="10800000">
            <a:off x="5253100" y="1905825"/>
            <a:ext cx="8181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b="72624" l="50776" r="24063" t="18500"/>
          <a:stretch/>
        </p:blipFill>
        <p:spPr>
          <a:xfrm>
            <a:off x="2958550" y="1257475"/>
            <a:ext cx="2294550" cy="108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423" y="14501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Google Shape;119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20" name="Google Shape;120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버튼을 눌러 로그인을 하고   로그인 시 해당 유저의 권한이 관리자이면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이동한다. 로그인 시 해당 유저의 권한이 일반 회원일 경우 초기화면(ALL_00)으로 이동한다.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ID찾기 버튼을 눌러 ID 찾기 화면(USR_00)으로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버튼을 눌러 PW 찾기 화면(USR_01)으로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버튼을 눌러 회원가입 화면(ALL_01)으로 이동한다.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48" y="146360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7" name="Google Shape;637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38" name="Google Shape;638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신고내용을 클릭하여 리뷰댓글/한줄평 신고글 상세보기(ADM_01_02_01)로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체크박스를 선택하고 삭제버튼을 클릭할시 모달창이 뜨고 확인을 클릭시 해당 리뷰댓글들은 삭제되고, 처리결과는 삭제완료로 변경됨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클릭 시 해당 번호 글들이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39" name="Google Shape;639;p52"/>
          <p:cNvSpPr txBox="1"/>
          <p:nvPr/>
        </p:nvSpPr>
        <p:spPr>
          <a:xfrm>
            <a:off x="1913550" y="2777125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40" name="Google Shape;640;p52"/>
          <p:cNvSpPr txBox="1"/>
          <p:nvPr/>
        </p:nvSpPr>
        <p:spPr>
          <a:xfrm>
            <a:off x="5429475" y="2443350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pic>
        <p:nvPicPr>
          <p:cNvPr id="641" name="Google Shape;6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5" y="1481300"/>
            <a:ext cx="6345351" cy="3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675" y="1931023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2"/>
          <p:cNvSpPr txBox="1"/>
          <p:nvPr/>
        </p:nvSpPr>
        <p:spPr>
          <a:xfrm>
            <a:off x="2012525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644" name="Google Shape;644;p52"/>
          <p:cNvSpPr txBox="1"/>
          <p:nvPr/>
        </p:nvSpPr>
        <p:spPr>
          <a:xfrm>
            <a:off x="5197725" y="252015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45" name="Google Shape;645;p52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46" name="Google Shape;646;p52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47" name="Google Shape;6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404" y="1507025"/>
            <a:ext cx="1252350" cy="3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2"/>
          <p:cNvSpPr txBox="1"/>
          <p:nvPr/>
        </p:nvSpPr>
        <p:spPr>
          <a:xfrm>
            <a:off x="1942625" y="49029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649" name="Google Shape;649;p52"/>
          <p:cNvCxnSpPr/>
          <p:nvPr/>
        </p:nvCxnSpPr>
        <p:spPr>
          <a:xfrm rot="10800000">
            <a:off x="5448375" y="2439100"/>
            <a:ext cx="1335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0" name="Google Shape;6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25" y="151915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" name="Google Shape;655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56" name="Google Shape;656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클릭시 한줄평 신고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</a:t>
                      </a:r>
                      <a:r>
                        <a:rPr lang="ko-KR" sz="1000"/>
                        <a:t>) / 리뷰 댓글 신고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ADM_01_02)으</a:t>
                      </a:r>
                      <a:r>
                        <a:rPr lang="ko-KR" sz="1000"/>
                        <a:t>로 이동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57" name="Google Shape;657;p53"/>
          <p:cNvSpPr txBox="1"/>
          <p:nvPr/>
        </p:nvSpPr>
        <p:spPr>
          <a:xfrm>
            <a:off x="1772975" y="2016825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3"/>
          <p:cNvSpPr txBox="1"/>
          <p:nvPr/>
        </p:nvSpPr>
        <p:spPr>
          <a:xfrm>
            <a:off x="5609950" y="4979625"/>
            <a:ext cx="294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660" name="Google Shape;6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00" y="145537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" name="Google Shape;665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66" name="Google Shape;666;p5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신고내용을 클릭하여 리뷰댓글/한줄평 신고글 상세보기ADM_01_02_01)로 이동한다.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000"/>
                        <a:t>체크박스를 선택하고 삭제버튼을 클릭할시 모달창이 뜨고 확인을 클릭시 처리결과는 삭제완료로 변경된다.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클릭 시 해당 번호 글들이 출력된다.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67" name="Google Shape;667;p54"/>
          <p:cNvSpPr txBox="1"/>
          <p:nvPr/>
        </p:nvSpPr>
        <p:spPr>
          <a:xfrm>
            <a:off x="1971700" y="28072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4"/>
          <p:cNvSpPr txBox="1"/>
          <p:nvPr/>
        </p:nvSpPr>
        <p:spPr>
          <a:xfrm>
            <a:off x="5073725" y="28072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38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4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4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4"/>
          <p:cNvSpPr txBox="1"/>
          <p:nvPr/>
        </p:nvSpPr>
        <p:spPr>
          <a:xfrm>
            <a:off x="2720925" y="30599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73" name="Google Shape;673;p54"/>
          <p:cNvSpPr txBox="1"/>
          <p:nvPr/>
        </p:nvSpPr>
        <p:spPr>
          <a:xfrm>
            <a:off x="4963925" y="26578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74" name="Google Shape;674;p54"/>
          <p:cNvSpPr txBox="1"/>
          <p:nvPr/>
        </p:nvSpPr>
        <p:spPr>
          <a:xfrm>
            <a:off x="1890550" y="48639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endParaRPr/>
          </a:p>
        </p:txBody>
      </p:sp>
      <p:pic>
        <p:nvPicPr>
          <p:cNvPr id="675" name="Google Shape;6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825" y="1373150"/>
            <a:ext cx="121325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075" y="1905773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p54"/>
          <p:cNvCxnSpPr>
            <a:endCxn id="676" idx="2"/>
          </p:cNvCxnSpPr>
          <p:nvPr/>
        </p:nvCxnSpPr>
        <p:spPr>
          <a:xfrm rot="10800000">
            <a:off x="5252375" y="2580123"/>
            <a:ext cx="27240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8" name="Google Shape;67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25" y="141680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3" name="Google Shape;683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84" name="Google Shape;684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신고내용을 클릭하여 리뷰 신고글 상세보기(ADM_01_04_01)로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리뷰 제목을 클릭하여 리뷰 게시글 상세보기(ALL_04_02)로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체크박스를 선택하고 삭제버튼을 클릭할시 모달창이 뜨고 확인을 클릭시 처리결과는 삭제완료로 변경된다.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클릭 시 해당 번호 글들이 출력된다.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85" name="Google Shape;685;p55"/>
          <p:cNvSpPr txBox="1"/>
          <p:nvPr/>
        </p:nvSpPr>
        <p:spPr>
          <a:xfrm>
            <a:off x="1772975" y="25893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 txBox="1"/>
          <p:nvPr/>
        </p:nvSpPr>
        <p:spPr>
          <a:xfrm>
            <a:off x="2322875" y="30391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 txBox="1"/>
          <p:nvPr/>
        </p:nvSpPr>
        <p:spPr>
          <a:xfrm>
            <a:off x="3200825" y="30391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 txBox="1"/>
          <p:nvPr/>
        </p:nvSpPr>
        <p:spPr>
          <a:xfrm>
            <a:off x="5450375" y="248915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 txBox="1"/>
          <p:nvPr/>
        </p:nvSpPr>
        <p:spPr>
          <a:xfrm>
            <a:off x="1772975" y="2016825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 txBox="1"/>
          <p:nvPr/>
        </p:nvSpPr>
        <p:spPr>
          <a:xfrm>
            <a:off x="4923950" y="2857500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 txBox="1"/>
          <p:nvPr/>
        </p:nvSpPr>
        <p:spPr>
          <a:xfrm>
            <a:off x="1965575" y="3125525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 txBox="1"/>
          <p:nvPr/>
        </p:nvSpPr>
        <p:spPr>
          <a:xfrm>
            <a:off x="4874750" y="2757350"/>
            <a:ext cx="4557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 txBox="1"/>
          <p:nvPr/>
        </p:nvSpPr>
        <p:spPr>
          <a:xfrm>
            <a:off x="3032675" y="3125525"/>
            <a:ext cx="357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5"/>
          <p:cNvSpPr txBox="1"/>
          <p:nvPr/>
        </p:nvSpPr>
        <p:spPr>
          <a:xfrm>
            <a:off x="2321725" y="3115725"/>
            <a:ext cx="283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96" name="Google Shape;696;p55"/>
          <p:cNvSpPr txBox="1"/>
          <p:nvPr/>
        </p:nvSpPr>
        <p:spPr>
          <a:xfrm>
            <a:off x="3636100" y="3213250"/>
            <a:ext cx="283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97" name="Google Shape;697;p55"/>
          <p:cNvSpPr txBox="1"/>
          <p:nvPr/>
        </p:nvSpPr>
        <p:spPr>
          <a:xfrm>
            <a:off x="5167013" y="2757350"/>
            <a:ext cx="283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98" name="Google Shape;6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4948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 txBox="1"/>
          <p:nvPr/>
        </p:nvSpPr>
        <p:spPr>
          <a:xfrm>
            <a:off x="1772972" y="4991125"/>
            <a:ext cx="283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700" name="Google Shape;700;p55"/>
          <p:cNvCxnSpPr>
            <a:endCxn id="698" idx="2"/>
          </p:cNvCxnSpPr>
          <p:nvPr/>
        </p:nvCxnSpPr>
        <p:spPr>
          <a:xfrm rot="10800000">
            <a:off x="5448300" y="2589298"/>
            <a:ext cx="17160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1" name="Google Shape;70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75" y="144935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" name="Google Shape;706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07" name="Google Shape;707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LIST버튼을 클릭할시 리뷰 신고 조회 화면(ADM_01_04)으로 이동한다.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08" name="Google Shape;7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25" y="1844022"/>
            <a:ext cx="6367225" cy="28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/>
        </p:nvSpPr>
        <p:spPr>
          <a:xfrm>
            <a:off x="5635613" y="4229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710" name="Google Shape;7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00" y="188652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5" name="Google Shape;715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16" name="Google Shape;716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입력란에 제목, 감독, 배우, 장르,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러닝타임, 개봉일, 줄거리 를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원하는 사진을 선택하여 파일첨부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①, ②를 모두 입력하고 누르면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알림창이 뜸. ‘확인’을 누르면 등록이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완료된 후 영화 랭킹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85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이동하고,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‘취소’를 누르면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누르면 알림창이 뜸. 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등록이 취소되고 영화 랭킹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85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이동하고,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717" name="Google Shape;717;p57"/>
          <p:cNvPicPr preferRelativeResize="0"/>
          <p:nvPr/>
        </p:nvPicPr>
        <p:blipFill rotWithShape="1">
          <a:blip r:embed="rId3">
            <a:alphaModFix/>
          </a:blip>
          <a:srcRect b="36796" l="0" r="0" t="0"/>
          <a:stretch/>
        </p:blipFill>
        <p:spPr>
          <a:xfrm>
            <a:off x="485775" y="1471600"/>
            <a:ext cx="5943600" cy="391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7"/>
          <p:cNvSpPr txBox="1"/>
          <p:nvPr/>
        </p:nvSpPr>
        <p:spPr>
          <a:xfrm>
            <a:off x="901400" y="23979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19" name="Google Shape;719;p57"/>
          <p:cNvSpPr txBox="1"/>
          <p:nvPr/>
        </p:nvSpPr>
        <p:spPr>
          <a:xfrm>
            <a:off x="3278925" y="42636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720" name="Google Shape;720;p57"/>
          <p:cNvSpPr txBox="1"/>
          <p:nvPr/>
        </p:nvSpPr>
        <p:spPr>
          <a:xfrm>
            <a:off x="2374300" y="46645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21" name="Google Shape;721;p57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7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7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7"/>
          <p:cNvPicPr preferRelativeResize="0"/>
          <p:nvPr/>
        </p:nvPicPr>
        <p:blipFill rotWithShape="1">
          <a:blip r:embed="rId4">
            <a:alphaModFix/>
          </a:blip>
          <a:srcRect b="63521" l="22175" r="51906" t="27727"/>
          <a:stretch/>
        </p:blipFill>
        <p:spPr>
          <a:xfrm>
            <a:off x="3441975" y="2712302"/>
            <a:ext cx="2029476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57"/>
          <p:cNvCxnSpPr/>
          <p:nvPr/>
        </p:nvCxnSpPr>
        <p:spPr>
          <a:xfrm flipH="1" rot="10800000">
            <a:off x="2731588" y="3631600"/>
            <a:ext cx="76050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57"/>
          <p:cNvCxnSpPr/>
          <p:nvPr/>
        </p:nvCxnSpPr>
        <p:spPr>
          <a:xfrm flipH="1" rot="10800000">
            <a:off x="4205150" y="4485200"/>
            <a:ext cx="5031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8" name="Google Shape;72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91" y="3905200"/>
            <a:ext cx="181005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73" y="14857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4" name="Google Shape;734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35" name="Google Shape;735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① 입력란에 기존 정보가 표시되고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수정할 내용(제목, 감독, 배우, 장르, 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 러닝타임,개봉일, 줄거리)를 입력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② 원하는 사진을 선택하여 파일첨부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③ ①, ②를 모두 입력하고 누르면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     알림창이 뜸. ‘확인’을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     누르면 수정이 완료된 후 영화/한줄평                                                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상세보기 화면(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800"/>
                        <a:t>)으로   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     이동하고, </a:t>
                      </a: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④  누르면 알림창이 뜸.  ‘확인’을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      누르면 수정이 취소되고 영화/한줄평  상세보기 화면(</a:t>
                      </a:r>
                      <a:r>
                        <a:rPr lang="ko-KR" sz="8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800"/>
                        <a:t>)으로   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/>
                        <a:t>     이동하고, </a:t>
                      </a: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736" name="Google Shape;736;p58"/>
          <p:cNvPicPr preferRelativeResize="0"/>
          <p:nvPr/>
        </p:nvPicPr>
        <p:blipFill rotWithShape="1">
          <a:blip r:embed="rId3">
            <a:alphaModFix/>
          </a:blip>
          <a:srcRect b="37178" l="0" r="0" t="0"/>
          <a:stretch/>
        </p:blipFill>
        <p:spPr>
          <a:xfrm>
            <a:off x="358075" y="1460075"/>
            <a:ext cx="6216324" cy="38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8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38" name="Google Shape;738;p58"/>
          <p:cNvSpPr txBox="1"/>
          <p:nvPr/>
        </p:nvSpPr>
        <p:spPr>
          <a:xfrm>
            <a:off x="3280688" y="4201250"/>
            <a:ext cx="371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739" name="Google Shape;739;p58"/>
          <p:cNvSpPr txBox="1"/>
          <p:nvPr/>
        </p:nvSpPr>
        <p:spPr>
          <a:xfrm>
            <a:off x="2326263" y="4616600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40" name="Google Shape;740;p58"/>
          <p:cNvSpPr txBox="1"/>
          <p:nvPr/>
        </p:nvSpPr>
        <p:spPr>
          <a:xfrm>
            <a:off x="3831825" y="4659650"/>
            <a:ext cx="486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741" name="Google Shape;741;p58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851109" y="4082900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58"/>
          <p:cNvCxnSpPr/>
          <p:nvPr/>
        </p:nvCxnSpPr>
        <p:spPr>
          <a:xfrm flipH="1" rot="10800000">
            <a:off x="4318725" y="4932500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3" name="Google Shape;743;p58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4015917" y="2556275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58"/>
          <p:cNvCxnSpPr/>
          <p:nvPr/>
        </p:nvCxnSpPr>
        <p:spPr>
          <a:xfrm flipH="1" rot="10800000">
            <a:off x="2753950" y="3467000"/>
            <a:ext cx="1318800" cy="14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5" name="Google Shape;74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073" y="14600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0" name="Google Shape;750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51" name="Google Shape;751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영화명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상영관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+를 눌러 영화 추가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상영 시간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+를 눌러 시간 추가.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①~⑥을 모두 선택한 후 </a:t>
                      </a:r>
                      <a:r>
                        <a:rPr lang="ko-KR" sz="1000"/>
                        <a:t>누르면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알림창이 뜸. ‘확인’을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날짜, 영화명, 관, 시간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등록이 완료된 후 상영시간표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화면(ALL_04)으로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이동하고,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</a:t>
                      </a:r>
                      <a:r>
                        <a:rPr lang="ko-KR" sz="1000"/>
                        <a:t>누르면 알림창이 뜸. 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상영시간표 조회 화면(ALL_04)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으로 이동하고,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52" name="Google Shape;752;p59"/>
          <p:cNvPicPr preferRelativeResize="0"/>
          <p:nvPr/>
        </p:nvPicPr>
        <p:blipFill rotWithShape="1">
          <a:blip r:embed="rId3">
            <a:alphaModFix/>
          </a:blip>
          <a:srcRect b="8892" l="0" r="0" t="0"/>
          <a:stretch/>
        </p:blipFill>
        <p:spPr>
          <a:xfrm>
            <a:off x="785175" y="1581650"/>
            <a:ext cx="5070750" cy="3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9"/>
          <p:cNvSpPr txBox="1"/>
          <p:nvPr/>
        </p:nvSpPr>
        <p:spPr>
          <a:xfrm>
            <a:off x="1884825" y="2407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54" name="Google Shape;754;p59"/>
          <p:cNvSpPr txBox="1"/>
          <p:nvPr/>
        </p:nvSpPr>
        <p:spPr>
          <a:xfrm>
            <a:off x="10721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55" name="Google Shape;755;p59"/>
          <p:cNvSpPr txBox="1"/>
          <p:nvPr/>
        </p:nvSpPr>
        <p:spPr>
          <a:xfrm>
            <a:off x="18243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56" name="Google Shape;756;p59"/>
          <p:cNvSpPr txBox="1"/>
          <p:nvPr/>
        </p:nvSpPr>
        <p:spPr>
          <a:xfrm>
            <a:off x="255850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757" name="Google Shape;757;p59"/>
          <p:cNvSpPr txBox="1"/>
          <p:nvPr/>
        </p:nvSpPr>
        <p:spPr>
          <a:xfrm>
            <a:off x="1072100" y="3168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58" name="Google Shape;758;p59"/>
          <p:cNvSpPr txBox="1"/>
          <p:nvPr/>
        </p:nvSpPr>
        <p:spPr>
          <a:xfrm>
            <a:off x="1919475" y="3168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759" name="Google Shape;759;p59"/>
          <p:cNvSpPr txBox="1"/>
          <p:nvPr/>
        </p:nvSpPr>
        <p:spPr>
          <a:xfrm>
            <a:off x="2893250" y="457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760" name="Google Shape;760;p59"/>
          <p:cNvSpPr txBox="1"/>
          <p:nvPr/>
        </p:nvSpPr>
        <p:spPr>
          <a:xfrm>
            <a:off x="3443375" y="457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pic>
        <p:nvPicPr>
          <p:cNvPr id="761" name="Google Shape;761;p59"/>
          <p:cNvPicPr preferRelativeResize="0"/>
          <p:nvPr/>
        </p:nvPicPr>
        <p:blipFill rotWithShape="1">
          <a:blip r:embed="rId4">
            <a:alphaModFix/>
          </a:blip>
          <a:srcRect b="63521" l="22175" r="51906" t="27727"/>
          <a:stretch/>
        </p:blipFill>
        <p:spPr>
          <a:xfrm>
            <a:off x="3719025" y="2371927"/>
            <a:ext cx="2029476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59"/>
          <p:cNvCxnSpPr/>
          <p:nvPr/>
        </p:nvCxnSpPr>
        <p:spPr>
          <a:xfrm flipH="1" rot="10800000">
            <a:off x="3120850" y="3354975"/>
            <a:ext cx="76050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3" name="Google Shape;763;p59"/>
          <p:cNvPicPr preferRelativeResize="0"/>
          <p:nvPr/>
        </p:nvPicPr>
        <p:blipFill rotWithShape="1">
          <a:blip r:embed="rId5">
            <a:alphaModFix/>
          </a:blip>
          <a:srcRect b="72328" l="22937" r="52356" t="17550"/>
          <a:stretch/>
        </p:blipFill>
        <p:spPr>
          <a:xfrm>
            <a:off x="4413734" y="387387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59"/>
          <p:cNvCxnSpPr/>
          <p:nvPr/>
        </p:nvCxnSpPr>
        <p:spPr>
          <a:xfrm flipH="1" rot="10800000">
            <a:off x="3881350" y="4723475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59"/>
          <p:cNvSpPr/>
          <p:nvPr/>
        </p:nvSpPr>
        <p:spPr>
          <a:xfrm>
            <a:off x="3816925" y="3747900"/>
            <a:ext cx="2501700" cy="125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59"/>
          <p:cNvPicPr preferRelativeResize="0"/>
          <p:nvPr/>
        </p:nvPicPr>
        <p:blipFill rotWithShape="1">
          <a:blip r:embed="rId5">
            <a:alphaModFix/>
          </a:blip>
          <a:srcRect b="72328" l="22937" r="52356" t="17550"/>
          <a:stretch/>
        </p:blipFill>
        <p:spPr>
          <a:xfrm>
            <a:off x="4572009" y="3747900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59"/>
          <p:cNvCxnSpPr/>
          <p:nvPr/>
        </p:nvCxnSpPr>
        <p:spPr>
          <a:xfrm flipH="1" rot="10800000">
            <a:off x="3816925" y="4597500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8" name="Google Shape;76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48" y="1581650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075" y="1955650"/>
            <a:ext cx="10287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" name="Google Shape;774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775" name="Google Shape;7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76" y="1539525"/>
            <a:ext cx="4710750" cy="36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0"/>
          <p:cNvSpPr txBox="1"/>
          <p:nvPr/>
        </p:nvSpPr>
        <p:spPr>
          <a:xfrm>
            <a:off x="1919475" y="2226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77" name="Google Shape;777;p60"/>
          <p:cNvSpPr txBox="1"/>
          <p:nvPr/>
        </p:nvSpPr>
        <p:spPr>
          <a:xfrm>
            <a:off x="1072100" y="276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78" name="Google Shape;778;p60"/>
          <p:cNvSpPr txBox="1"/>
          <p:nvPr/>
        </p:nvSpPr>
        <p:spPr>
          <a:xfrm>
            <a:off x="1746475" y="25374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79" name="Google Shape;779;p60"/>
          <p:cNvSpPr txBox="1"/>
          <p:nvPr/>
        </p:nvSpPr>
        <p:spPr>
          <a:xfrm>
            <a:off x="2420850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780" name="Google Shape;780;p60"/>
          <p:cNvSpPr txBox="1"/>
          <p:nvPr/>
        </p:nvSpPr>
        <p:spPr>
          <a:xfrm>
            <a:off x="433165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81" name="Google Shape;781;p60"/>
          <p:cNvSpPr txBox="1"/>
          <p:nvPr/>
        </p:nvSpPr>
        <p:spPr>
          <a:xfrm>
            <a:off x="2420850" y="4759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782" name="Google Shape;782;p60"/>
          <p:cNvSpPr txBox="1"/>
          <p:nvPr/>
        </p:nvSpPr>
        <p:spPr>
          <a:xfrm>
            <a:off x="3619425" y="48081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graphicFrame>
        <p:nvGraphicFramePr>
          <p:cNvPr id="783" name="Google Shape;783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</a:t>
                      </a:r>
                      <a:r>
                        <a:rPr lang="ko-KR" sz="1000"/>
                        <a:t> 날짜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-를 눌러 </a:t>
                      </a:r>
                      <a:r>
                        <a:rPr lang="ko-KR" sz="1000"/>
                        <a:t>영화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</a:t>
                      </a:r>
                      <a:r>
                        <a:rPr lang="ko-KR" sz="1000"/>
                        <a:t>x를 눌러 </a:t>
                      </a:r>
                      <a:r>
                        <a:rPr lang="ko-KR" sz="1000"/>
                        <a:t>시간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①~⑤를 모두 선택한 후 누르면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알림창이 뜸. </a:t>
                      </a:r>
                      <a:r>
                        <a:rPr lang="ko-KR" sz="1000"/>
                        <a:t>‘확인’을   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클릭하면 날짜, 영화, 관, 시간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수정이 완료된 후</a:t>
                      </a:r>
                      <a:r>
                        <a:rPr lang="ko-KR" sz="1000"/>
                        <a:t> 상영시간표 조회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화면(ALL_04)으로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이동하고,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</a:t>
                      </a:r>
                      <a:r>
                        <a:rPr lang="ko-KR" sz="1000"/>
                        <a:t>누르면 알림창이 뜸. 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상영시간표 조회 화면(ALL_04)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으로 이동하고,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84" name="Google Shape;784;p60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616959" y="384992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p60"/>
          <p:cNvCxnSpPr>
            <a:stCxn id="782" idx="3"/>
          </p:cNvCxnSpPr>
          <p:nvPr/>
        </p:nvCxnSpPr>
        <p:spPr>
          <a:xfrm flipH="1" rot="10800000">
            <a:off x="3904725" y="4606975"/>
            <a:ext cx="6981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6" name="Google Shape;786;p60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240217" y="3374763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60"/>
          <p:cNvCxnSpPr>
            <a:stCxn id="781" idx="3"/>
          </p:cNvCxnSpPr>
          <p:nvPr/>
        </p:nvCxnSpPr>
        <p:spPr>
          <a:xfrm rot="10800000">
            <a:off x="2115150" y="4606925"/>
            <a:ext cx="59100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8" name="Google Shape;78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675" y="1584175"/>
            <a:ext cx="698100" cy="2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273" y="1555550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200" y="2025669"/>
            <a:ext cx="1028700" cy="2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5" name="Google Shape;795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96" name="Google Shape;796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등록할 기프티콘의 이름, 가격,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구성을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클릭하여 원하는 사진을 선택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하면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①, ②를 모두 입력, 선택한 뒤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알림창이 뜸. ‘확인’을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클릭하면 기프티콘이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이동하고, ‘취소’를 누르면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누르면 알림창이 뜸.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으로 이동하고,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     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797" name="Google Shape;7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5" y="1451475"/>
            <a:ext cx="5375000" cy="38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1"/>
          <p:cNvSpPr txBox="1"/>
          <p:nvPr/>
        </p:nvSpPr>
        <p:spPr>
          <a:xfrm>
            <a:off x="1314338" y="2384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99" name="Google Shape;799;p61"/>
          <p:cNvSpPr txBox="1"/>
          <p:nvPr/>
        </p:nvSpPr>
        <p:spPr>
          <a:xfrm>
            <a:off x="1314338" y="27522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00" name="Google Shape;800;p61"/>
          <p:cNvSpPr txBox="1"/>
          <p:nvPr/>
        </p:nvSpPr>
        <p:spPr>
          <a:xfrm>
            <a:off x="1314338" y="31615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01" name="Google Shape;801;p61"/>
          <p:cNvSpPr txBox="1"/>
          <p:nvPr/>
        </p:nvSpPr>
        <p:spPr>
          <a:xfrm>
            <a:off x="3492463" y="3788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02" name="Google Shape;802;p61"/>
          <p:cNvSpPr txBox="1"/>
          <p:nvPr/>
        </p:nvSpPr>
        <p:spPr>
          <a:xfrm>
            <a:off x="3028063" y="468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803" name="Google Shape;803;p61"/>
          <p:cNvCxnSpPr>
            <a:stCxn id="802" idx="1"/>
            <a:endCxn id="804" idx="3"/>
          </p:cNvCxnSpPr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4" name="Google Shape;8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1"/>
          <p:cNvSpPr txBox="1"/>
          <p:nvPr/>
        </p:nvSpPr>
        <p:spPr>
          <a:xfrm>
            <a:off x="3718813" y="468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806" name="Google Shape;806;p61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7" name="Google Shape;80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16" y="4099750"/>
            <a:ext cx="181005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048" y="14790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2" name="Google Shape;132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있을경우 ‘영화등록’ 버튼이 보여지고 클릭 시 영화 등록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 포스터 클릭 시 ‘영화/한줄평 상세보기’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검색창에 카테고리 선택 후 키워드를 입력한 뒤 ‘검색’을 클릭하면 검색된 게시글이 하단에 뜬다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페이지 번호를 클릭하면 해당 페이지로 이동, 양쪽 화살표를 클릭하여 전 후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3" name="Google Shape;813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14" name="Google Shape;814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수정할 기프티콘의 이름, 가격을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클릭하여 원하는 사진을 선택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하면 해당 사진으로 수정됨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①, ②를 모두 수정한 뒤 클릭하면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뜸. ‘확인’을 클릭하면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수정이 완료된 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ALL_06_02)으로 이동하고,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‘취소’를 누르면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누르면 알림창이 뜸.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</a:t>
                      </a:r>
                      <a:r>
                        <a:rPr lang="ko-KR" sz="1000"/>
                        <a:t>으로 이동하고,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815" name="Google Shape;8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48" y="1434323"/>
            <a:ext cx="5600501" cy="38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2"/>
          <p:cNvSpPr txBox="1"/>
          <p:nvPr/>
        </p:nvSpPr>
        <p:spPr>
          <a:xfrm>
            <a:off x="1386938" y="2494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17" name="Google Shape;817;p62"/>
          <p:cNvSpPr txBox="1"/>
          <p:nvPr/>
        </p:nvSpPr>
        <p:spPr>
          <a:xfrm>
            <a:off x="1386938" y="29062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18" name="Google Shape;818;p62"/>
          <p:cNvSpPr txBox="1"/>
          <p:nvPr/>
        </p:nvSpPr>
        <p:spPr>
          <a:xfrm>
            <a:off x="3637663" y="36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19" name="Google Shape;819;p62"/>
          <p:cNvSpPr txBox="1"/>
          <p:nvPr/>
        </p:nvSpPr>
        <p:spPr>
          <a:xfrm>
            <a:off x="3142163" y="4675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20" name="Google Shape;820;p62"/>
          <p:cNvSpPr txBox="1"/>
          <p:nvPr/>
        </p:nvSpPr>
        <p:spPr>
          <a:xfrm>
            <a:off x="3843263" y="4675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21" name="Google Shape;8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5" y="3988088"/>
            <a:ext cx="17335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62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3" name="Google Shape;82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16" y="408940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62"/>
          <p:cNvCxnSpPr/>
          <p:nvPr/>
        </p:nvCxnSpPr>
        <p:spPr>
          <a:xfrm flipH="1" rot="10800000">
            <a:off x="41069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5" name="Google Shape;82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273" y="14343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" name="Google Shape;830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31" name="Google Shape;831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등록할 공지사항의 제목, 내용을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①을 입력한 뒤 클릭하면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뜸. ‘확인’을 클릭하면 공지사항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등록이 완료된 후 공지사항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누르면 알림창이 뜸.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으로 이동하고,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  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832" name="Google Shape;8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47" y="1446672"/>
            <a:ext cx="5009125" cy="38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8" y="39595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3"/>
          <p:cNvSpPr txBox="1"/>
          <p:nvPr/>
        </p:nvSpPr>
        <p:spPr>
          <a:xfrm>
            <a:off x="1471625" y="2337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1471613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836" name="Google Shape;836;p63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63"/>
          <p:cNvSpPr txBox="1"/>
          <p:nvPr/>
        </p:nvSpPr>
        <p:spPr>
          <a:xfrm>
            <a:off x="3069563" y="462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38" name="Google Shape;838;p63"/>
          <p:cNvSpPr txBox="1"/>
          <p:nvPr/>
        </p:nvSpPr>
        <p:spPr>
          <a:xfrm>
            <a:off x="3671138" y="462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839" name="Google Shape;839;p63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0" name="Google Shape;84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1" y="3959525"/>
            <a:ext cx="181005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848" y="145547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7" name="Google Shape;847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수정할 공지사항의 제목, 내용을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①을 입력한 뒤 클릭하면 알림창이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뜸. ‘확인’을 클릭하면 공지사항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수정이 완료된 후 공지사항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상세보기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이동하고, ‘취소’를 누르면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누르면 알림창이 뜸.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</a:t>
                      </a:r>
                      <a:r>
                        <a:rPr lang="ko-KR" sz="1000"/>
                        <a:t>으로 이동하고,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848" name="Google Shape;8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75" y="1373150"/>
            <a:ext cx="5111007" cy="39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5" y="4081288"/>
            <a:ext cx="17335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64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64"/>
          <p:cNvSpPr txBox="1"/>
          <p:nvPr/>
        </p:nvSpPr>
        <p:spPr>
          <a:xfrm>
            <a:off x="1459563" y="2380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52" name="Google Shape;852;p64"/>
          <p:cNvSpPr txBox="1"/>
          <p:nvPr/>
        </p:nvSpPr>
        <p:spPr>
          <a:xfrm>
            <a:off x="1459563" y="2750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53" name="Google Shape;853;p64"/>
          <p:cNvSpPr txBox="1"/>
          <p:nvPr/>
        </p:nvSpPr>
        <p:spPr>
          <a:xfrm>
            <a:off x="3056013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54" name="Google Shape;854;p64"/>
          <p:cNvSpPr txBox="1"/>
          <p:nvPr/>
        </p:nvSpPr>
        <p:spPr>
          <a:xfrm>
            <a:off x="3733338" y="4759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55" name="Google Shape;85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16" y="408940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p64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7" name="Google Shape;85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198" y="1373150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3" name="Google Shape;863;p6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게시글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64" name="Google Shape;864;p6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제목, 내용 입력란이 표시됨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입력란에 작성후 클릭하면 알림창이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뜸. 확인을 누르면 게시물이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등록된 후 습득물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화면(ALL_08_01)으로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하고,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누르면 알림창이 뜸. ‘확인’을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누르면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습득물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(ALL_08_01)으로 이동하고,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‘취소’를 누르면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865" name="Google Shape;865;p65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66" name="Google Shape;866;p65"/>
          <p:cNvSpPr txBox="1"/>
          <p:nvPr/>
        </p:nvSpPr>
        <p:spPr>
          <a:xfrm>
            <a:off x="5003363" y="4024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67" name="Google Shape;867;p65"/>
          <p:cNvSpPr txBox="1"/>
          <p:nvPr/>
        </p:nvSpPr>
        <p:spPr>
          <a:xfrm>
            <a:off x="5979763" y="3843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68" name="Google Shape;8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13" y="3492975"/>
            <a:ext cx="1724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191" y="23924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65"/>
          <p:cNvCxnSpPr/>
          <p:nvPr/>
        </p:nvCxnSpPr>
        <p:spPr>
          <a:xfrm rot="10800000">
            <a:off x="4540125" y="37224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65"/>
          <p:cNvCxnSpPr/>
          <p:nvPr/>
        </p:nvCxnSpPr>
        <p:spPr>
          <a:xfrm rot="10800000">
            <a:off x="5612863" y="3237475"/>
            <a:ext cx="366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2" name="Google Shape;87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25" y="1573350"/>
            <a:ext cx="6343874" cy="30891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8" name="Google Shape;878;p6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게시글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79" name="Google Shape;879;p6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제목, 내용 수정 입력란이 표시됨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입력란에 입력후 수정 버튼을   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누르면 알림창이 표시됨. 확인을 누르면 게시물이 수정된 후, 게시물의 상세보기 화면(ALL_08_02)으로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하고,  ‘취소’를 누르면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 버튼을 누르면 취소하시겠습니까? 알림창이 뜨고, 확인을 누르면 현재 게시물의 상세보기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화면(ALL_08_02)으로 이동하고, 취소를 누르면 알림창이 사라짐.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880" name="Google Shape;880;p66"/>
          <p:cNvSpPr txBox="1"/>
          <p:nvPr/>
        </p:nvSpPr>
        <p:spPr>
          <a:xfrm>
            <a:off x="1133425" y="2416450"/>
            <a:ext cx="35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81" name="Google Shape;881;p66"/>
          <p:cNvSpPr txBox="1"/>
          <p:nvPr/>
        </p:nvSpPr>
        <p:spPr>
          <a:xfrm>
            <a:off x="2113663" y="3802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82" name="Google Shape;882;p66"/>
          <p:cNvSpPr txBox="1"/>
          <p:nvPr/>
        </p:nvSpPr>
        <p:spPr>
          <a:xfrm>
            <a:off x="3169888" y="4412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83" name="Google Shape;8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141" y="390370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4" name="Google Shape;884;p66"/>
          <p:cNvCxnSpPr/>
          <p:nvPr/>
        </p:nvCxnSpPr>
        <p:spPr>
          <a:xfrm flipH="1" rot="10800000">
            <a:off x="2234813" y="3873175"/>
            <a:ext cx="5280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66"/>
          <p:cNvCxnSpPr>
            <a:endCxn id="883" idx="1"/>
          </p:cNvCxnSpPr>
          <p:nvPr/>
        </p:nvCxnSpPr>
        <p:spPr>
          <a:xfrm flipH="1" rot="10800000">
            <a:off x="3280841" y="4303750"/>
            <a:ext cx="11883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6" name="Google Shape;88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25" y="1623375"/>
            <a:ext cx="10476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공통으로 보여지는 ‘List’ 버튼이며 클릭 시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있을 경우 ‘영화수정’ 버튼이 보여지고 클릭 시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있을 경우 ‘영화삭제’ 버튼이 보여지고 클릭 시 ‘삭제하시겠습니까?’ 알림창이 뜨고 ‘확인’을 클릭 시 해당 영화정보가 삭제된다.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148" name="Google Shape;148;p18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7" name="Google Shape;157;p19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비회원이 클릭 시 ‘로그인 후 이용해주세요’ 알림창이 뜨고 ‘확인’을 누르면 로그인화면(</a:t>
                      </a:r>
                      <a:r>
                        <a:rPr lang="ko-KR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r>
                        <a:rPr lang="ko-KR" sz="900"/>
                        <a:t>)으로 넘어간다.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회원, 관리자 권한이 있으면 한줄평을 작성할 수 있으며 별점을 선택 하고 내용을 입력한 뒤 ‘등록’ 버튼을 누르면 한줄평이 하단 댓글 제일 위에 등록된다.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본인이 작성한 한줄평 옆에는 ‘수정’, ‘삭제’ 버튼이 보여지고 ‘수정’버튼을 누르면 수정할 수 있는 모달창이 뜨고 ‘삭제’ 버튼을 누르면 ‘삭제하시겠습니까?’ 라는 알림창이 뜬다.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비회원이 클릭 시 ‘로그인 후 이용해주세요’ 알림창이 뜨고 ‘확인’을 누르면 로그인화면(</a:t>
                      </a:r>
                      <a:r>
                        <a:rPr lang="ko-KR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r>
                        <a:rPr lang="ko-KR" sz="900"/>
                        <a:t>)으로 넘어간다.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다른 회원이 작성한 한줄평 옆에는 ‘신고’ 버튼이 보여지고 ‘신고’ 버튼을 누르면 신고화면(</a:t>
                      </a:r>
                      <a:r>
                        <a:rPr lang="ko-KR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r>
                        <a:rPr lang="ko-KR" sz="900"/>
                        <a:t>)으로 이동한다.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⑦ 관리자 권한이 있을경우 ‘삭제’버튼만 보여지고 ‘삭제’ 버튼을 누르면 ‘삭제하시겠습니까?’ 라는 알림창이 뜬다.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⑧ 페이지 번호를 클릭하면 해당 페이지로 이동, 양쪽 화살표를 클릭하여 전 후 페이지로 이동</a:t>
                      </a:r>
                      <a:endParaRPr sz="9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45000"/>
          <a:stretch/>
        </p:blipFill>
        <p:spPr>
          <a:xfrm>
            <a:off x="415375" y="1302075"/>
            <a:ext cx="6185448" cy="384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4170575" y="2123975"/>
            <a:ext cx="257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4170575" y="23762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932575" y="4401700"/>
            <a:ext cx="257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45280" l="24007" r="38915" t="42544"/>
          <a:stretch/>
        </p:blipFill>
        <p:spPr>
          <a:xfrm>
            <a:off x="1547650" y="2524200"/>
            <a:ext cx="2051550" cy="90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b="72613" l="49998" r="24083" t="18465"/>
          <a:stretch/>
        </p:blipFill>
        <p:spPr>
          <a:xfrm>
            <a:off x="5004080" y="976901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9"/>
          <p:cNvCxnSpPr>
            <a:endCxn id="164" idx="2"/>
          </p:cNvCxnSpPr>
          <p:nvPr/>
        </p:nvCxnSpPr>
        <p:spPr>
          <a:xfrm flipH="1" rot="10800000">
            <a:off x="5049452" y="1741651"/>
            <a:ext cx="7827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9"/>
          <p:cNvCxnSpPr>
            <a:stCxn id="161" idx="3"/>
            <a:endCxn id="164" idx="2"/>
          </p:cNvCxnSpPr>
          <p:nvPr/>
        </p:nvCxnSpPr>
        <p:spPr>
          <a:xfrm flipH="1" rot="10800000">
            <a:off x="4727975" y="1741625"/>
            <a:ext cx="11043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6">
            <a:alphaModFix/>
          </a:blip>
          <a:srcRect b="82536" l="24311" r="50130" t="8625"/>
          <a:stretch/>
        </p:blipFill>
        <p:spPr>
          <a:xfrm>
            <a:off x="2384070" y="976900"/>
            <a:ext cx="1548330" cy="71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stCxn id="167" idx="1"/>
            <a:endCxn id="168" idx="3"/>
          </p:cNvCxnSpPr>
          <p:nvPr/>
        </p:nvCxnSpPr>
        <p:spPr>
          <a:xfrm rot="10800000">
            <a:off x="3932400" y="1336025"/>
            <a:ext cx="4509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9"/>
          <p:cNvCxnSpPr>
            <a:stCxn id="161" idx="0"/>
            <a:endCxn id="168" idx="3"/>
          </p:cNvCxnSpPr>
          <p:nvPr/>
        </p:nvCxnSpPr>
        <p:spPr>
          <a:xfrm rot="10800000">
            <a:off x="3932375" y="1336175"/>
            <a:ext cx="516900" cy="10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9"/>
          <p:cNvCxnSpPr/>
          <p:nvPr/>
        </p:nvCxnSpPr>
        <p:spPr>
          <a:xfrm flipH="1">
            <a:off x="3510913" y="2123975"/>
            <a:ext cx="10209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7" name="Google Shape;177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날짜 선택 시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관리자로 로그인했을 때만 보임</a:t>
                      </a:r>
                      <a:br>
                        <a:rPr lang="ko-KR" sz="1000"/>
                      </a:br>
                      <a:r>
                        <a:rPr lang="ko-KR" sz="1000"/>
                        <a:t>클릭 시 상영시간표 등록 화면(ADM_03_01)으로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관리자에게만 보임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클릭 시 상영시간표 수정 화면(ADM_03_02)으로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관리자에게만 보임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클릭 시 해당 날짜의 상영스케줄이 삭제됨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오늘 날짜의 스케줄을 삭제하는 경우 삭제가 불가능하다는 메세지가 뜸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14544" l="0" r="0" t="0"/>
          <a:stretch/>
        </p:blipFill>
        <p:spPr>
          <a:xfrm>
            <a:off x="520525" y="1465775"/>
            <a:ext cx="5672550" cy="37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1184500" y="23258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77260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4772600" y="3104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4772600" y="3368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772605" y="4242626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0"/>
          <p:cNvCxnSpPr>
            <a:endCxn id="183" idx="0"/>
          </p:cNvCxnSpPr>
          <p:nvPr/>
        </p:nvCxnSpPr>
        <p:spPr>
          <a:xfrm>
            <a:off x="5241877" y="3675926"/>
            <a:ext cx="3588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150" y="1943425"/>
            <a:ext cx="1725600" cy="86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0"/>
          <p:cNvCxnSpPr>
            <a:stCxn id="183" idx="0"/>
          </p:cNvCxnSpPr>
          <p:nvPr/>
        </p:nvCxnSpPr>
        <p:spPr>
          <a:xfrm flipH="1" rot="10800000">
            <a:off x="5600677" y="2818226"/>
            <a:ext cx="244200" cy="14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0"/>
          <p:cNvSpPr txBox="1"/>
          <p:nvPr/>
        </p:nvSpPr>
        <p:spPr>
          <a:xfrm>
            <a:off x="4487300" y="19434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23" y="1521150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825" y="1984113"/>
            <a:ext cx="10287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95" name="Google Shape;195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{AE3E7492-45CD-4A8A-B64A-57E329E0AC38}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제목을 클릭할시 리뷰글 상세보기(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제목,아이디,내용을 선택후 검색란에 입력 검색버튼 클릭 시 검색게시물들이 하단에 검색됨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등록 버튼을 클릭할시 리뷰 작성 페이지(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</a:t>
                      </a:r>
                      <a:r>
                        <a:rPr lang="ko-KR" sz="1000"/>
                        <a:t>)로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게시물은 10개씩 페이지는 10개로 표시됨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101"/>
            <a:ext cx="6279649" cy="38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3807225" y="1854075"/>
            <a:ext cx="45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1122650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1598850" y="4422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 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5076800" y="44633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00" y="1489875"/>
            <a:ext cx="1320225" cy="3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481475"/>
            <a:ext cx="13716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